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256" r:id="rId2"/>
    <p:sldId id="257" r:id="rId3"/>
    <p:sldId id="259" r:id="rId4"/>
    <p:sldId id="261"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D50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843"/>
    <p:restoredTop sz="94666"/>
  </p:normalViewPr>
  <p:slideViewPr>
    <p:cSldViewPr snapToGrid="0" snapToObjects="1">
      <p:cViewPr varScale="1">
        <p:scale>
          <a:sx n="102" d="100"/>
          <a:sy n="102" d="100"/>
        </p:scale>
        <p:origin x="70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DE5422-A56B-FA42-A058-91EA58B0EF1A}" type="datetimeFigureOut">
              <a:rPr lang="en-US" smtClean="0"/>
              <a:t>3/15/18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3B6BC3-8B3D-DF4C-B95D-C89353F5392A}" type="slidenum">
              <a:rPr lang="en-US" smtClean="0"/>
              <a:t>‹#›</a:t>
            </a:fld>
            <a:endParaRPr lang="en-US"/>
          </a:p>
        </p:txBody>
      </p:sp>
    </p:spTree>
    <p:extLst>
      <p:ext uri="{BB962C8B-B14F-4D97-AF65-F5344CB8AC3E}">
        <p14:creationId xmlns:p14="http://schemas.microsoft.com/office/powerpoint/2010/main" val="14790324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2018 Cusumano, Preston, and Ward</a:t>
            </a:r>
          </a:p>
        </p:txBody>
      </p:sp>
      <p:sp>
        <p:nvSpPr>
          <p:cNvPr id="4" name="Slide Number Placeholder 3"/>
          <p:cNvSpPr>
            <a:spLocks noGrp="1"/>
          </p:cNvSpPr>
          <p:nvPr>
            <p:ph type="sldNum" sz="quarter" idx="10"/>
          </p:nvPr>
        </p:nvSpPr>
        <p:spPr/>
        <p:txBody>
          <a:bodyPr/>
          <a:lstStyle/>
          <a:p>
            <a:fld id="{6E3B6BC3-8B3D-DF4C-B95D-C89353F5392A}" type="slidenum">
              <a:rPr lang="en-US" smtClean="0"/>
              <a:t>3</a:t>
            </a:fld>
            <a:endParaRPr lang="en-US"/>
          </a:p>
        </p:txBody>
      </p:sp>
    </p:spTree>
    <p:extLst>
      <p:ext uri="{BB962C8B-B14F-4D97-AF65-F5344CB8AC3E}">
        <p14:creationId xmlns:p14="http://schemas.microsoft.com/office/powerpoint/2010/main" val="38758366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3AA0D-B18E-1B4A-8B10-55C639C0AAEC}"/>
              </a:ext>
            </a:extLst>
          </p:cNvPr>
          <p:cNvSpPr>
            <a:spLocks noGrp="1"/>
          </p:cNvSpPr>
          <p:nvPr>
            <p:ph type="ctrTitle"/>
          </p:nvPr>
        </p:nvSpPr>
        <p:spPr>
          <a:xfrm>
            <a:off x="1524000" y="1335900"/>
            <a:ext cx="9144000" cy="2174062"/>
          </a:xfrm>
          <a:prstGeom prst="rect">
            <a:avLst/>
          </a:prstGeo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69B708E8-092F-044F-BC22-0F139C5CC213}"/>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3" name="Slide Number Placeholder 5">
            <a:extLst>
              <a:ext uri="{FF2B5EF4-FFF2-40B4-BE49-F238E27FC236}">
                <a16:creationId xmlns:a16="http://schemas.microsoft.com/office/drawing/2014/main" id="{62F3458A-A948-6742-B043-72E5360603F5}"/>
              </a:ext>
            </a:extLst>
          </p:cNvPr>
          <p:cNvSpPr>
            <a:spLocks noGrp="1"/>
          </p:cNvSpPr>
          <p:nvPr>
            <p:ph type="sldNum" sz="quarter" idx="4"/>
          </p:nvPr>
        </p:nvSpPr>
        <p:spPr>
          <a:xfrm>
            <a:off x="7982953" y="6356350"/>
            <a:ext cx="3370847" cy="365125"/>
          </a:xfrm>
          <a:prstGeom prst="rect">
            <a:avLst/>
          </a:prstGeom>
        </p:spPr>
        <p:txBody>
          <a:bodyPr vert="horz" lIns="91440" tIns="45720" rIns="91440" bIns="45720" rtlCol="0" anchor="ctr"/>
          <a:lstStyle>
            <a:lvl1pPr algn="r">
              <a:defRPr sz="1200">
                <a:solidFill>
                  <a:schemeClr val="bg1"/>
                </a:solidFill>
                <a:latin typeface="Optima" panose="02000503060000020004" pitchFamily="2" charset="0"/>
              </a:defRPr>
            </a:lvl1pPr>
          </a:lstStyle>
          <a:p>
            <a:r>
              <a:rPr lang="en-US" dirty="0"/>
              <a:t>© Global Implementation Society | </a:t>
            </a:r>
            <a:fld id="{E43EA5E4-3B0D-9446-BB4D-46F73EDD7EDB}" type="slidenum">
              <a:rPr lang="en-US" smtClean="0"/>
              <a:pPr/>
              <a:t>‹#›</a:t>
            </a:fld>
            <a:endParaRPr lang="en-US" dirty="0"/>
          </a:p>
        </p:txBody>
      </p:sp>
      <p:pic>
        <p:nvPicPr>
          <p:cNvPr id="18" name="Picture 17">
            <a:extLst>
              <a:ext uri="{FF2B5EF4-FFF2-40B4-BE49-F238E27FC236}">
                <a16:creationId xmlns:a16="http://schemas.microsoft.com/office/drawing/2014/main" id="{97384D49-4125-3C45-96C7-77B028A42378}"/>
              </a:ext>
            </a:extLst>
          </p:cNvPr>
          <p:cNvPicPr>
            <a:picLocks noChangeAspect="1"/>
          </p:cNvPicPr>
          <p:nvPr userDrawn="1"/>
        </p:nvPicPr>
        <p:blipFill rotWithShape="1">
          <a:blip r:embed="rId2"/>
          <a:srcRect t="81032"/>
          <a:stretch/>
        </p:blipFill>
        <p:spPr>
          <a:xfrm>
            <a:off x="183356" y="0"/>
            <a:ext cx="4530229" cy="1031400"/>
          </a:xfrm>
          <a:prstGeom prst="rect">
            <a:avLst/>
          </a:prstGeom>
        </p:spPr>
      </p:pic>
      <p:sp>
        <p:nvSpPr>
          <p:cNvPr id="19" name="Rectangle 18">
            <a:extLst>
              <a:ext uri="{FF2B5EF4-FFF2-40B4-BE49-F238E27FC236}">
                <a16:creationId xmlns:a16="http://schemas.microsoft.com/office/drawing/2014/main" id="{B23FABD7-E9B5-E74B-A3C5-F8621636B321}"/>
              </a:ext>
            </a:extLst>
          </p:cNvPr>
          <p:cNvSpPr/>
          <p:nvPr userDrawn="1"/>
        </p:nvSpPr>
        <p:spPr>
          <a:xfrm>
            <a:off x="0" y="1123476"/>
            <a:ext cx="12192000" cy="120348"/>
          </a:xfrm>
          <a:prstGeom prst="rect">
            <a:avLst/>
          </a:prstGeom>
          <a:solidFill>
            <a:srgbClr val="7D50A6">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50784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7933EF-94C4-2447-BC67-74F8FF85E83C}"/>
              </a:ext>
            </a:extLst>
          </p:cNvPr>
          <p:cNvSpPr>
            <a:spLocks noGrp="1"/>
          </p:cNvSpPr>
          <p:nvPr>
            <p:ph type="title"/>
          </p:nvPr>
        </p:nvSpPr>
        <p:spPr>
          <a:xfrm>
            <a:off x="838200" y="682752"/>
            <a:ext cx="10515600" cy="1007936"/>
          </a:xfrm>
          <a:prstGeom prst="rect">
            <a:avLst/>
          </a:prstGeom>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0A277486-C7C0-3F4D-A6BE-1C19854C2A36}"/>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F80B41-C65E-354B-A697-1E9CD03A1CD3}"/>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818CA76C-0E99-3D44-8E91-234D108CF73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D79F9750-505E-F04C-99D1-01786B33129D}"/>
              </a:ext>
            </a:extLst>
          </p:cNvPr>
          <p:cNvSpPr>
            <a:spLocks noGrp="1"/>
          </p:cNvSpPr>
          <p:nvPr>
            <p:ph type="sldNum" sz="quarter" idx="12"/>
          </p:nvPr>
        </p:nvSpPr>
        <p:spPr/>
        <p:txBody>
          <a:bodyPr/>
          <a:lstStyle/>
          <a:p>
            <a:fld id="{E43EA5E4-3B0D-9446-BB4D-46F73EDD7EDB}" type="slidenum">
              <a:rPr lang="en-US" smtClean="0"/>
              <a:t>‹#›</a:t>
            </a:fld>
            <a:endParaRPr lang="en-US"/>
          </a:p>
        </p:txBody>
      </p:sp>
    </p:spTree>
    <p:extLst>
      <p:ext uri="{BB962C8B-B14F-4D97-AF65-F5344CB8AC3E}">
        <p14:creationId xmlns:p14="http://schemas.microsoft.com/office/powerpoint/2010/main" val="3155180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4738C0-4160-5347-9EF6-66FF7C660BAF}"/>
              </a:ext>
            </a:extLst>
          </p:cNvPr>
          <p:cNvSpPr>
            <a:spLocks noGrp="1"/>
          </p:cNvSpPr>
          <p:nvPr>
            <p:ph type="title" orient="vert"/>
          </p:nvPr>
        </p:nvSpPr>
        <p:spPr>
          <a:xfrm>
            <a:off x="8724900" y="719327"/>
            <a:ext cx="2628900" cy="5457636"/>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F0BABDD-BEF5-9048-A650-450C711F44F0}"/>
              </a:ext>
            </a:extLst>
          </p:cNvPr>
          <p:cNvSpPr>
            <a:spLocks noGrp="1"/>
          </p:cNvSpPr>
          <p:nvPr>
            <p:ph type="body" orient="vert" idx="1"/>
          </p:nvPr>
        </p:nvSpPr>
        <p:spPr>
          <a:xfrm>
            <a:off x="838200" y="719327"/>
            <a:ext cx="7734300" cy="5457635"/>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77D96D-E626-904E-9BAD-8D47B12B624C}"/>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51EF3184-D1DD-2645-AE9F-650ACE2AA48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2FF49D55-0CAB-044E-A355-C1191F8E5D6F}"/>
              </a:ext>
            </a:extLst>
          </p:cNvPr>
          <p:cNvSpPr>
            <a:spLocks noGrp="1"/>
          </p:cNvSpPr>
          <p:nvPr>
            <p:ph type="sldNum" sz="quarter" idx="12"/>
          </p:nvPr>
        </p:nvSpPr>
        <p:spPr/>
        <p:txBody>
          <a:bodyPr/>
          <a:lstStyle/>
          <a:p>
            <a:fld id="{E43EA5E4-3B0D-9446-BB4D-46F73EDD7EDB}" type="slidenum">
              <a:rPr lang="en-US" smtClean="0"/>
              <a:t>‹#›</a:t>
            </a:fld>
            <a:endParaRPr lang="en-US"/>
          </a:p>
        </p:txBody>
      </p:sp>
    </p:spTree>
    <p:extLst>
      <p:ext uri="{BB962C8B-B14F-4D97-AF65-F5344CB8AC3E}">
        <p14:creationId xmlns:p14="http://schemas.microsoft.com/office/powerpoint/2010/main" val="1168081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958B8-B3A0-1C45-B547-E2575A24D1B0}"/>
              </a:ext>
            </a:extLst>
          </p:cNvPr>
          <p:cNvSpPr>
            <a:spLocks noGrp="1"/>
          </p:cNvSpPr>
          <p:nvPr>
            <p:ph type="title"/>
          </p:nvPr>
        </p:nvSpPr>
        <p:spPr>
          <a:xfrm>
            <a:off x="838200" y="633984"/>
            <a:ext cx="10515600" cy="1056704"/>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2B313C24-C466-E041-92C2-90B0EE8F4992}"/>
              </a:ext>
            </a:extLst>
          </p:cNvPr>
          <p:cNvSpPr>
            <a:spLocks noGrp="1"/>
          </p:cNvSpPr>
          <p:nvPr>
            <p:ph idx="1"/>
          </p:nvPr>
        </p:nvSpPr>
        <p:spPr>
          <a:xfrm>
            <a:off x="838200"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05828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214EB-EE59-424D-BF93-F16503F86BFE}"/>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C10C47B-BA3C-0043-8DBD-43D58FB750CE}"/>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31DDCB4-4BCB-6140-8B10-DE6957287D0C}"/>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4B033485-00CD-7747-A67B-3C77E28DFD53}"/>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5">
            <a:extLst>
              <a:ext uri="{FF2B5EF4-FFF2-40B4-BE49-F238E27FC236}">
                <a16:creationId xmlns:a16="http://schemas.microsoft.com/office/drawing/2014/main" id="{0B257C85-BDF0-3F41-A698-A66788BEF773}"/>
              </a:ext>
            </a:extLst>
          </p:cNvPr>
          <p:cNvSpPr>
            <a:spLocks noGrp="1"/>
          </p:cNvSpPr>
          <p:nvPr>
            <p:ph type="sldNum" sz="quarter" idx="4"/>
          </p:nvPr>
        </p:nvSpPr>
        <p:spPr>
          <a:xfrm>
            <a:off x="7982953" y="6356350"/>
            <a:ext cx="3370847" cy="365125"/>
          </a:xfrm>
          <a:prstGeom prst="rect">
            <a:avLst/>
          </a:prstGeom>
        </p:spPr>
        <p:txBody>
          <a:bodyPr vert="horz" lIns="91440" tIns="45720" rIns="91440" bIns="45720" rtlCol="0" anchor="ctr"/>
          <a:lstStyle>
            <a:lvl1pPr algn="r">
              <a:defRPr sz="1200">
                <a:solidFill>
                  <a:schemeClr val="bg1"/>
                </a:solidFill>
                <a:latin typeface="Optima" panose="02000503060000020004" pitchFamily="2" charset="0"/>
              </a:defRPr>
            </a:lvl1pPr>
          </a:lstStyle>
          <a:p>
            <a:r>
              <a:rPr lang="en-US" dirty="0"/>
              <a:t>© Global Implementation Society | </a:t>
            </a:r>
            <a:fld id="{E43EA5E4-3B0D-9446-BB4D-46F73EDD7EDB}" type="slidenum">
              <a:rPr lang="en-US" smtClean="0"/>
              <a:pPr/>
              <a:t>‹#›</a:t>
            </a:fld>
            <a:endParaRPr lang="en-US" dirty="0"/>
          </a:p>
        </p:txBody>
      </p:sp>
    </p:spTree>
    <p:extLst>
      <p:ext uri="{BB962C8B-B14F-4D97-AF65-F5344CB8AC3E}">
        <p14:creationId xmlns:p14="http://schemas.microsoft.com/office/powerpoint/2010/main" val="983247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F0D16-8C17-7642-99B5-C74D84FA4227}"/>
              </a:ext>
            </a:extLst>
          </p:cNvPr>
          <p:cNvSpPr>
            <a:spLocks noGrp="1"/>
          </p:cNvSpPr>
          <p:nvPr>
            <p:ph type="title"/>
          </p:nvPr>
        </p:nvSpPr>
        <p:spPr>
          <a:xfrm>
            <a:off x="838200" y="670560"/>
            <a:ext cx="10515600" cy="1020128"/>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77A61686-FCEB-2D45-B615-F38321538A47}"/>
              </a:ext>
            </a:extLst>
          </p:cNvPr>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29C9CB3-2C52-8845-A9B0-A5807C288756}"/>
              </a:ext>
            </a:extLst>
          </p:cNvPr>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D387CEF-1E8F-464E-8029-09212FB77750}"/>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BF8660AD-4345-C04C-8217-A313B833A0D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5">
            <a:extLst>
              <a:ext uri="{FF2B5EF4-FFF2-40B4-BE49-F238E27FC236}">
                <a16:creationId xmlns:a16="http://schemas.microsoft.com/office/drawing/2014/main" id="{F7567F34-1CE5-EF4C-A349-8B0ED1A81492}"/>
              </a:ext>
            </a:extLst>
          </p:cNvPr>
          <p:cNvSpPr>
            <a:spLocks noGrp="1"/>
          </p:cNvSpPr>
          <p:nvPr>
            <p:ph type="sldNum" sz="quarter" idx="4"/>
          </p:nvPr>
        </p:nvSpPr>
        <p:spPr>
          <a:xfrm>
            <a:off x="7982953" y="6356350"/>
            <a:ext cx="3370847" cy="365125"/>
          </a:xfrm>
          <a:prstGeom prst="rect">
            <a:avLst/>
          </a:prstGeom>
        </p:spPr>
        <p:txBody>
          <a:bodyPr vert="horz" lIns="91440" tIns="45720" rIns="91440" bIns="45720" rtlCol="0" anchor="ctr"/>
          <a:lstStyle>
            <a:lvl1pPr algn="r">
              <a:defRPr sz="1200">
                <a:solidFill>
                  <a:schemeClr val="bg1"/>
                </a:solidFill>
                <a:latin typeface="Optima" panose="02000503060000020004" pitchFamily="2" charset="0"/>
              </a:defRPr>
            </a:lvl1pPr>
          </a:lstStyle>
          <a:p>
            <a:r>
              <a:rPr lang="en-US" dirty="0"/>
              <a:t>© Global Implementation Society | </a:t>
            </a:r>
            <a:fld id="{E43EA5E4-3B0D-9446-BB4D-46F73EDD7EDB}" type="slidenum">
              <a:rPr lang="en-US" smtClean="0"/>
              <a:pPr/>
              <a:t>‹#›</a:t>
            </a:fld>
            <a:endParaRPr lang="en-US" dirty="0"/>
          </a:p>
        </p:txBody>
      </p:sp>
    </p:spTree>
    <p:extLst>
      <p:ext uri="{BB962C8B-B14F-4D97-AF65-F5344CB8AC3E}">
        <p14:creationId xmlns:p14="http://schemas.microsoft.com/office/powerpoint/2010/main" val="2154814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17CEC-5F74-7742-834A-101748A62898}"/>
              </a:ext>
            </a:extLst>
          </p:cNvPr>
          <p:cNvSpPr>
            <a:spLocks noGrp="1"/>
          </p:cNvSpPr>
          <p:nvPr>
            <p:ph type="title"/>
          </p:nvPr>
        </p:nvSpPr>
        <p:spPr>
          <a:xfrm>
            <a:off x="839788" y="658368"/>
            <a:ext cx="10515600" cy="1032320"/>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51BBF00D-09E7-0146-B8B1-C7CD1E3A2B79}"/>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294CD25-A16A-CB46-8FA4-0FD54484C9F7}"/>
              </a:ext>
            </a:extLst>
          </p:cNvPr>
          <p:cNvSpPr>
            <a:spLocks noGrp="1"/>
          </p:cNvSpPr>
          <p:nvPr>
            <p:ph sz="half" idx="2"/>
          </p:nvPr>
        </p:nvSpPr>
        <p:spPr>
          <a:xfrm>
            <a:off x="839788" y="2505075"/>
            <a:ext cx="515778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28BFFC9-4EE7-074F-9A2B-45CB27914035}"/>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0D333F3-1935-924F-98F6-BE4F755D9C45}"/>
              </a:ext>
            </a:extLst>
          </p:cNvPr>
          <p:cNvSpPr>
            <a:spLocks noGrp="1"/>
          </p:cNvSpPr>
          <p:nvPr>
            <p:ph sz="quarter" idx="4"/>
          </p:nvPr>
        </p:nvSpPr>
        <p:spPr>
          <a:xfrm>
            <a:off x="6172200" y="2505075"/>
            <a:ext cx="51831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8469711-C777-1A4C-8DB6-BC636ABCA819}"/>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8" name="Footer Placeholder 7">
            <a:extLst>
              <a:ext uri="{FF2B5EF4-FFF2-40B4-BE49-F238E27FC236}">
                <a16:creationId xmlns:a16="http://schemas.microsoft.com/office/drawing/2014/main" id="{A8E95F07-F30B-E54E-903E-ABC7FCD903C1}"/>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11" name="Slide Number Placeholder 5">
            <a:extLst>
              <a:ext uri="{FF2B5EF4-FFF2-40B4-BE49-F238E27FC236}">
                <a16:creationId xmlns:a16="http://schemas.microsoft.com/office/drawing/2014/main" id="{C9E0B28E-A05A-CD47-90EF-9C002571F75C}"/>
              </a:ext>
            </a:extLst>
          </p:cNvPr>
          <p:cNvSpPr>
            <a:spLocks noGrp="1"/>
          </p:cNvSpPr>
          <p:nvPr>
            <p:ph type="sldNum" sz="quarter" idx="12"/>
          </p:nvPr>
        </p:nvSpPr>
        <p:spPr>
          <a:xfrm>
            <a:off x="7982953" y="6356350"/>
            <a:ext cx="3370847" cy="365125"/>
          </a:xfrm>
          <a:prstGeom prst="rect">
            <a:avLst/>
          </a:prstGeom>
        </p:spPr>
        <p:txBody>
          <a:bodyPr vert="horz" lIns="91440" tIns="45720" rIns="91440" bIns="45720" rtlCol="0" anchor="ctr"/>
          <a:lstStyle>
            <a:lvl1pPr algn="r">
              <a:defRPr sz="1200">
                <a:solidFill>
                  <a:schemeClr val="bg1"/>
                </a:solidFill>
                <a:latin typeface="Optima" panose="02000503060000020004" pitchFamily="2" charset="0"/>
              </a:defRPr>
            </a:lvl1pPr>
          </a:lstStyle>
          <a:p>
            <a:r>
              <a:rPr lang="en-US" dirty="0"/>
              <a:t>© Global Implementation Society | </a:t>
            </a:r>
            <a:fld id="{E43EA5E4-3B0D-9446-BB4D-46F73EDD7EDB}" type="slidenum">
              <a:rPr lang="en-US" smtClean="0"/>
              <a:pPr/>
              <a:t>‹#›</a:t>
            </a:fld>
            <a:endParaRPr lang="en-US" dirty="0"/>
          </a:p>
        </p:txBody>
      </p:sp>
    </p:spTree>
    <p:extLst>
      <p:ext uri="{BB962C8B-B14F-4D97-AF65-F5344CB8AC3E}">
        <p14:creationId xmlns:p14="http://schemas.microsoft.com/office/powerpoint/2010/main" val="3190005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5A26C-E736-A942-AC5B-5D784840BA44}"/>
              </a:ext>
            </a:extLst>
          </p:cNvPr>
          <p:cNvSpPr>
            <a:spLocks noGrp="1"/>
          </p:cNvSpPr>
          <p:nvPr>
            <p:ph type="title" hasCustomPrompt="1"/>
          </p:nvPr>
        </p:nvSpPr>
        <p:spPr>
          <a:xfrm>
            <a:off x="838200" y="658368"/>
            <a:ext cx="10515600" cy="1032320"/>
          </a:xfrm>
          <a:prstGeom prst="rect">
            <a:avLst/>
          </a:prstGeom>
        </p:spPr>
        <p:txBody>
          <a:bodyPr/>
          <a:lstStyle/>
          <a:p>
            <a:r>
              <a:rPr lang="en-US" dirty="0"/>
              <a:t>Copyright</a:t>
            </a:r>
          </a:p>
        </p:txBody>
      </p:sp>
      <p:sp>
        <p:nvSpPr>
          <p:cNvPr id="9" name="TextBox 8">
            <a:extLst>
              <a:ext uri="{FF2B5EF4-FFF2-40B4-BE49-F238E27FC236}">
                <a16:creationId xmlns:a16="http://schemas.microsoft.com/office/drawing/2014/main" id="{28486FB0-266D-B944-BE3F-7118954C1E59}"/>
              </a:ext>
            </a:extLst>
          </p:cNvPr>
          <p:cNvSpPr txBox="1"/>
          <p:nvPr userDrawn="1"/>
        </p:nvSpPr>
        <p:spPr>
          <a:xfrm>
            <a:off x="838200" y="1852246"/>
            <a:ext cx="10515600" cy="3416320"/>
          </a:xfrm>
          <a:prstGeom prst="rect">
            <a:avLst/>
          </a:prstGeom>
          <a:noFill/>
        </p:spPr>
        <p:txBody>
          <a:bodyPr wrap="square" rtlCol="0">
            <a:spAutoFit/>
          </a:bodyPr>
          <a:lstStyle/>
          <a:p>
            <a:r>
              <a:rPr lang="en-US" sz="2000" dirty="0">
                <a:latin typeface="Optima" panose="02000503060000020004" pitchFamily="2" charset="0"/>
              </a:rPr>
              <a:t>We would like to acknowledge the support of the WHO Collaborating Center for Research Evidence for Sexual and Reproductive Health. This content is licensed under Creative Commons license CC BY-NC-ND, Attribution-Non-Commercial-</a:t>
            </a:r>
            <a:r>
              <a:rPr lang="en-US" sz="2000" dirty="0" err="1">
                <a:latin typeface="Optima" panose="02000503060000020004" pitchFamily="2" charset="0"/>
              </a:rPr>
              <a:t>NoDerivs</a:t>
            </a:r>
            <a:r>
              <a:rPr lang="en-US" sz="2000" dirty="0">
                <a:latin typeface="Optima" panose="02000503060000020004" pitchFamily="2" charset="0"/>
              </a:rPr>
              <a:t>. You are free to share, copy, distribute and transmit the work under the following conditions: Attribution- You must attribute the work in the manner specified by the author or licensor (but not in any way that suggests that they endorse you or your use of the work); Noncommercial- You may not use this work for commercial purposes; No Derivative Works- You may not alter, transform, or build upon this work. Any of the above conditions can be waived if you get permission from the copyright holder. </a:t>
            </a:r>
          </a:p>
          <a:p>
            <a:endParaRPr lang="en-US" dirty="0"/>
          </a:p>
          <a:p>
            <a:endParaRPr lang="en-US" dirty="0"/>
          </a:p>
        </p:txBody>
      </p:sp>
      <p:pic>
        <p:nvPicPr>
          <p:cNvPr id="10" name="Picture 9">
            <a:extLst>
              <a:ext uri="{FF2B5EF4-FFF2-40B4-BE49-F238E27FC236}">
                <a16:creationId xmlns:a16="http://schemas.microsoft.com/office/drawing/2014/main" id="{2E2E56AC-6627-BD42-AF4D-388689CDE871}"/>
              </a:ext>
            </a:extLst>
          </p:cNvPr>
          <p:cNvPicPr>
            <a:picLocks noChangeAspect="1"/>
          </p:cNvPicPr>
          <p:nvPr userDrawn="1"/>
        </p:nvPicPr>
        <p:blipFill>
          <a:blip r:embed="rId2"/>
          <a:stretch>
            <a:fillRect/>
          </a:stretch>
        </p:blipFill>
        <p:spPr>
          <a:xfrm>
            <a:off x="5106458" y="4783665"/>
            <a:ext cx="1979084" cy="719667"/>
          </a:xfrm>
          <a:prstGeom prst="rect">
            <a:avLst/>
          </a:prstGeom>
        </p:spPr>
      </p:pic>
    </p:spTree>
    <p:extLst>
      <p:ext uri="{BB962C8B-B14F-4D97-AF65-F5344CB8AC3E}">
        <p14:creationId xmlns:p14="http://schemas.microsoft.com/office/powerpoint/2010/main" val="233781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FE40C9-3CC5-C74D-B5D0-B6AFD5390068}"/>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3" name="Footer Placeholder 2">
            <a:extLst>
              <a:ext uri="{FF2B5EF4-FFF2-40B4-BE49-F238E27FC236}">
                <a16:creationId xmlns:a16="http://schemas.microsoft.com/office/drawing/2014/main" id="{7072FBCA-F3F6-DD40-9F46-AC31ADE5D2DC}"/>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5">
            <a:extLst>
              <a:ext uri="{FF2B5EF4-FFF2-40B4-BE49-F238E27FC236}">
                <a16:creationId xmlns:a16="http://schemas.microsoft.com/office/drawing/2014/main" id="{D299BC59-46FE-F740-A05D-8538D325D82E}"/>
              </a:ext>
            </a:extLst>
          </p:cNvPr>
          <p:cNvSpPr>
            <a:spLocks noGrp="1"/>
          </p:cNvSpPr>
          <p:nvPr>
            <p:ph type="sldNum" sz="quarter" idx="4"/>
          </p:nvPr>
        </p:nvSpPr>
        <p:spPr>
          <a:xfrm>
            <a:off x="7982953" y="6356350"/>
            <a:ext cx="3370847" cy="365125"/>
          </a:xfrm>
          <a:prstGeom prst="rect">
            <a:avLst/>
          </a:prstGeom>
        </p:spPr>
        <p:txBody>
          <a:bodyPr vert="horz" lIns="91440" tIns="45720" rIns="91440" bIns="45720" rtlCol="0" anchor="ctr"/>
          <a:lstStyle>
            <a:lvl1pPr algn="r">
              <a:defRPr sz="1200">
                <a:solidFill>
                  <a:schemeClr val="bg1"/>
                </a:solidFill>
                <a:latin typeface="Optima" panose="02000503060000020004" pitchFamily="2" charset="0"/>
              </a:defRPr>
            </a:lvl1pPr>
          </a:lstStyle>
          <a:p>
            <a:r>
              <a:rPr lang="en-US" dirty="0"/>
              <a:t>© Global Implementation Society | </a:t>
            </a:r>
            <a:fld id="{E43EA5E4-3B0D-9446-BB4D-46F73EDD7EDB}" type="slidenum">
              <a:rPr lang="en-US" smtClean="0"/>
              <a:pPr/>
              <a:t>‹#›</a:t>
            </a:fld>
            <a:endParaRPr lang="en-US" dirty="0"/>
          </a:p>
        </p:txBody>
      </p:sp>
    </p:spTree>
    <p:extLst>
      <p:ext uri="{BB962C8B-B14F-4D97-AF65-F5344CB8AC3E}">
        <p14:creationId xmlns:p14="http://schemas.microsoft.com/office/powerpoint/2010/main" val="220047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A7DA4-D406-AF45-B988-486C620B1F62}"/>
              </a:ext>
            </a:extLst>
          </p:cNvPr>
          <p:cNvSpPr>
            <a:spLocks noGrp="1"/>
          </p:cNvSpPr>
          <p:nvPr>
            <p:ph type="title"/>
          </p:nvPr>
        </p:nvSpPr>
        <p:spPr>
          <a:xfrm>
            <a:off x="839788" y="658368"/>
            <a:ext cx="3932237" cy="1399032"/>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EB71183-65A3-B149-A6D5-F0550D7FF95A}"/>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197DEF3-FD47-444C-AB12-8740FAD9C96C}"/>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A1ABBA3-E4F1-274D-A55B-38D30D4049E1}"/>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A6338929-BA72-5047-B362-A12488F3B43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8" name="Slide Number Placeholder 5">
            <a:extLst>
              <a:ext uri="{FF2B5EF4-FFF2-40B4-BE49-F238E27FC236}">
                <a16:creationId xmlns:a16="http://schemas.microsoft.com/office/drawing/2014/main" id="{F31BA2C6-CCBE-6746-ADDD-337154B3D760}"/>
              </a:ext>
            </a:extLst>
          </p:cNvPr>
          <p:cNvSpPr>
            <a:spLocks noGrp="1"/>
          </p:cNvSpPr>
          <p:nvPr>
            <p:ph type="sldNum" sz="quarter" idx="4"/>
          </p:nvPr>
        </p:nvSpPr>
        <p:spPr>
          <a:xfrm>
            <a:off x="7982953" y="6356350"/>
            <a:ext cx="3370847" cy="365125"/>
          </a:xfrm>
          <a:prstGeom prst="rect">
            <a:avLst/>
          </a:prstGeom>
        </p:spPr>
        <p:txBody>
          <a:bodyPr vert="horz" lIns="91440" tIns="45720" rIns="91440" bIns="45720" rtlCol="0" anchor="ctr"/>
          <a:lstStyle>
            <a:lvl1pPr algn="r">
              <a:defRPr sz="1200">
                <a:solidFill>
                  <a:schemeClr val="bg1"/>
                </a:solidFill>
                <a:latin typeface="Optima" panose="02000503060000020004" pitchFamily="2" charset="0"/>
              </a:defRPr>
            </a:lvl1pPr>
          </a:lstStyle>
          <a:p>
            <a:r>
              <a:rPr lang="en-US" dirty="0"/>
              <a:t>© Global Implementation Society | </a:t>
            </a:r>
            <a:fld id="{E43EA5E4-3B0D-9446-BB4D-46F73EDD7EDB}" type="slidenum">
              <a:rPr lang="en-US" smtClean="0"/>
              <a:pPr/>
              <a:t>‹#›</a:t>
            </a:fld>
            <a:endParaRPr lang="en-US" dirty="0"/>
          </a:p>
        </p:txBody>
      </p:sp>
    </p:spTree>
    <p:extLst>
      <p:ext uri="{BB962C8B-B14F-4D97-AF65-F5344CB8AC3E}">
        <p14:creationId xmlns:p14="http://schemas.microsoft.com/office/powerpoint/2010/main" val="1750723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D05BD-D00D-634A-96A0-BA42231CA13B}"/>
              </a:ext>
            </a:extLst>
          </p:cNvPr>
          <p:cNvSpPr>
            <a:spLocks noGrp="1"/>
          </p:cNvSpPr>
          <p:nvPr>
            <p:ph type="title"/>
          </p:nvPr>
        </p:nvSpPr>
        <p:spPr>
          <a:xfrm>
            <a:off x="839788" y="682752"/>
            <a:ext cx="3932237" cy="1374648"/>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7197742-33FA-9842-A89B-72012973E332}"/>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5D64818-B15F-9B42-ABD3-4DE80AEF0EE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DACB332-D336-D34F-838A-E685E55632F3}"/>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4F11D5C3-04EA-7C44-8F0A-F731417525E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8" name="Slide Number Placeholder 5">
            <a:extLst>
              <a:ext uri="{FF2B5EF4-FFF2-40B4-BE49-F238E27FC236}">
                <a16:creationId xmlns:a16="http://schemas.microsoft.com/office/drawing/2014/main" id="{D963C808-C8DE-6C46-A00B-AF8E13EFAE11}"/>
              </a:ext>
            </a:extLst>
          </p:cNvPr>
          <p:cNvSpPr>
            <a:spLocks noGrp="1"/>
          </p:cNvSpPr>
          <p:nvPr>
            <p:ph type="sldNum" sz="quarter" idx="4"/>
          </p:nvPr>
        </p:nvSpPr>
        <p:spPr>
          <a:xfrm>
            <a:off x="7982953" y="6356350"/>
            <a:ext cx="3370847" cy="365125"/>
          </a:xfrm>
          <a:prstGeom prst="rect">
            <a:avLst/>
          </a:prstGeom>
        </p:spPr>
        <p:txBody>
          <a:bodyPr vert="horz" lIns="91440" tIns="45720" rIns="91440" bIns="45720" rtlCol="0" anchor="ctr"/>
          <a:lstStyle>
            <a:lvl1pPr algn="r">
              <a:defRPr sz="1200">
                <a:solidFill>
                  <a:schemeClr val="bg1"/>
                </a:solidFill>
                <a:latin typeface="Optima" panose="02000503060000020004" pitchFamily="2" charset="0"/>
              </a:defRPr>
            </a:lvl1pPr>
          </a:lstStyle>
          <a:p>
            <a:r>
              <a:rPr lang="en-US" dirty="0"/>
              <a:t>© Global Implementation Society | </a:t>
            </a:r>
            <a:fld id="{E43EA5E4-3B0D-9446-BB4D-46F73EDD7EDB}" type="slidenum">
              <a:rPr lang="en-US" smtClean="0"/>
              <a:pPr/>
              <a:t>‹#›</a:t>
            </a:fld>
            <a:endParaRPr lang="en-US" dirty="0"/>
          </a:p>
        </p:txBody>
      </p:sp>
    </p:spTree>
    <p:extLst>
      <p:ext uri="{BB962C8B-B14F-4D97-AF65-F5344CB8AC3E}">
        <p14:creationId xmlns:p14="http://schemas.microsoft.com/office/powerpoint/2010/main" val="384043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1D792AD7-55D5-2E41-AC6F-BC08A16A88C8}"/>
              </a:ext>
            </a:extLst>
          </p:cNvPr>
          <p:cNvSpPr/>
          <p:nvPr userDrawn="1"/>
        </p:nvSpPr>
        <p:spPr>
          <a:xfrm>
            <a:off x="0" y="502314"/>
            <a:ext cx="12192000" cy="120348"/>
          </a:xfrm>
          <a:prstGeom prst="rect">
            <a:avLst/>
          </a:prstGeom>
          <a:solidFill>
            <a:srgbClr val="7D50A6">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a:extLst>
              <a:ext uri="{FF2B5EF4-FFF2-40B4-BE49-F238E27FC236}">
                <a16:creationId xmlns:a16="http://schemas.microsoft.com/office/drawing/2014/main" id="{C918366F-B044-9C4E-9710-1C966938C5D4}"/>
              </a:ext>
            </a:extLst>
          </p:cNvPr>
          <p:cNvSpPr>
            <a:spLocks noGrp="1"/>
          </p:cNvSpPr>
          <p:nvPr>
            <p:ph type="sldNum" sz="quarter" idx="4"/>
          </p:nvPr>
        </p:nvSpPr>
        <p:spPr>
          <a:xfrm>
            <a:off x="7982953" y="6356350"/>
            <a:ext cx="3370847" cy="365125"/>
          </a:xfrm>
          <a:prstGeom prst="rect">
            <a:avLst/>
          </a:prstGeom>
        </p:spPr>
        <p:txBody>
          <a:bodyPr vert="horz" lIns="91440" tIns="45720" rIns="91440" bIns="45720" rtlCol="0" anchor="ctr"/>
          <a:lstStyle>
            <a:lvl1pPr algn="r">
              <a:defRPr sz="1200">
                <a:solidFill>
                  <a:schemeClr val="tx1"/>
                </a:solidFill>
                <a:latin typeface="Optima" panose="02000503060000020004" pitchFamily="2" charset="0"/>
              </a:defRPr>
            </a:lvl1pPr>
          </a:lstStyle>
          <a:p>
            <a:fld id="{E43EA5E4-3B0D-9446-BB4D-46F73EDD7EDB}" type="slidenum">
              <a:rPr lang="en-US" smtClean="0"/>
              <a:pPr/>
              <a:t>‹#›</a:t>
            </a:fld>
            <a:endParaRPr lang="en-US" dirty="0"/>
          </a:p>
        </p:txBody>
      </p:sp>
      <p:sp>
        <p:nvSpPr>
          <p:cNvPr id="18" name="Title Placeholder 17">
            <a:extLst>
              <a:ext uri="{FF2B5EF4-FFF2-40B4-BE49-F238E27FC236}">
                <a16:creationId xmlns:a16="http://schemas.microsoft.com/office/drawing/2014/main" id="{ADEB5B42-6B24-2B4D-A863-0549A5857946}"/>
              </a:ext>
            </a:extLst>
          </p:cNvPr>
          <p:cNvSpPr>
            <a:spLocks noGrp="1"/>
          </p:cNvSpPr>
          <p:nvPr>
            <p:ph type="title"/>
          </p:nvPr>
        </p:nvSpPr>
        <p:spPr>
          <a:xfrm>
            <a:off x="838200" y="660369"/>
            <a:ext cx="10515600" cy="1030319"/>
          </a:xfrm>
          <a:prstGeom prst="rect">
            <a:avLst/>
          </a:prstGeom>
        </p:spPr>
        <p:txBody>
          <a:bodyPr vert="horz" lIns="91440" tIns="45720" rIns="91440" bIns="45720" rtlCol="0" anchor="ctr">
            <a:normAutofit/>
          </a:bodyPr>
          <a:lstStyle/>
          <a:p>
            <a:r>
              <a:rPr lang="en-US" dirty="0"/>
              <a:t>Test to edit Master title style</a:t>
            </a:r>
          </a:p>
        </p:txBody>
      </p:sp>
      <p:sp>
        <p:nvSpPr>
          <p:cNvPr id="21" name="Text Placeholder 20">
            <a:extLst>
              <a:ext uri="{FF2B5EF4-FFF2-40B4-BE49-F238E27FC236}">
                <a16:creationId xmlns:a16="http://schemas.microsoft.com/office/drawing/2014/main" id="{339EF87D-A704-9043-A494-C6F797877F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22" name="Picture 21">
            <a:extLst>
              <a:ext uri="{FF2B5EF4-FFF2-40B4-BE49-F238E27FC236}">
                <a16:creationId xmlns:a16="http://schemas.microsoft.com/office/drawing/2014/main" id="{B62ED35D-1727-6D42-BB22-988E61F606C2}"/>
              </a:ext>
            </a:extLst>
          </p:cNvPr>
          <p:cNvPicPr>
            <a:picLocks noChangeAspect="1"/>
          </p:cNvPicPr>
          <p:nvPr userDrawn="1"/>
        </p:nvPicPr>
        <p:blipFill rotWithShape="1">
          <a:blip r:embed="rId13"/>
          <a:srcRect t="81032"/>
          <a:stretch/>
        </p:blipFill>
        <p:spPr>
          <a:xfrm>
            <a:off x="183357" y="0"/>
            <a:ext cx="2040700" cy="464607"/>
          </a:xfrm>
          <a:prstGeom prst="rect">
            <a:avLst/>
          </a:prstGeom>
        </p:spPr>
      </p:pic>
    </p:spTree>
    <p:extLst>
      <p:ext uri="{BB962C8B-B14F-4D97-AF65-F5344CB8AC3E}">
        <p14:creationId xmlns:p14="http://schemas.microsoft.com/office/powerpoint/2010/main" val="12810336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Optima" panose="02000503060000020004"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tima" panose="02000503060000020004"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tima" panose="02000503060000020004"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tima" panose="02000503060000020004"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tima" panose="02000503060000020004"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tima" panose="02000503060000020004"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3A755-95D8-E94D-8E8E-0987A15007E1}"/>
              </a:ext>
            </a:extLst>
          </p:cNvPr>
          <p:cNvSpPr>
            <a:spLocks noGrp="1"/>
          </p:cNvSpPr>
          <p:nvPr>
            <p:ph type="ctrTitle"/>
          </p:nvPr>
        </p:nvSpPr>
        <p:spPr/>
        <p:txBody>
          <a:bodyPr>
            <a:normAutofit/>
          </a:bodyPr>
          <a:lstStyle/>
          <a:p>
            <a:r>
              <a:rPr lang="en-US" dirty="0"/>
              <a:t>Coaching for Competence and Confidence</a:t>
            </a:r>
          </a:p>
        </p:txBody>
      </p:sp>
      <p:sp>
        <p:nvSpPr>
          <p:cNvPr id="3" name="Subtitle 2">
            <a:extLst>
              <a:ext uri="{FF2B5EF4-FFF2-40B4-BE49-F238E27FC236}">
                <a16:creationId xmlns:a16="http://schemas.microsoft.com/office/drawing/2014/main" id="{8354A52E-2D75-9F4C-AD48-97062382E577}"/>
              </a:ext>
            </a:extLst>
          </p:cNvPr>
          <p:cNvSpPr>
            <a:spLocks noGrp="1"/>
          </p:cNvSpPr>
          <p:nvPr>
            <p:ph type="subTitle" idx="1"/>
          </p:nvPr>
        </p:nvSpPr>
        <p:spPr/>
        <p:txBody>
          <a:bodyPr/>
          <a:lstStyle/>
          <a:p>
            <a:r>
              <a:rPr lang="en-US" dirty="0"/>
              <a:t>Dale L. Cusumano, Angela I. Preston, and Caryn S. Ward</a:t>
            </a:r>
          </a:p>
          <a:p>
            <a:r>
              <a:rPr lang="en-US" dirty="0"/>
              <a:t>University of North Carolina Chapel Hill</a:t>
            </a:r>
          </a:p>
          <a:p>
            <a:r>
              <a:rPr lang="en-US" dirty="0"/>
              <a:t>March 2018</a:t>
            </a:r>
          </a:p>
        </p:txBody>
      </p:sp>
      <p:sp>
        <p:nvSpPr>
          <p:cNvPr id="4" name="Slide Number Placeholder 3">
            <a:extLst>
              <a:ext uri="{FF2B5EF4-FFF2-40B4-BE49-F238E27FC236}">
                <a16:creationId xmlns:a16="http://schemas.microsoft.com/office/drawing/2014/main" id="{841AB5F7-46CA-2046-9863-5AC635BBEA2F}"/>
              </a:ext>
            </a:extLst>
          </p:cNvPr>
          <p:cNvSpPr>
            <a:spLocks noGrp="1"/>
          </p:cNvSpPr>
          <p:nvPr>
            <p:ph type="sldNum" sz="quarter" idx="4"/>
          </p:nvPr>
        </p:nvSpPr>
        <p:spPr/>
        <p:txBody>
          <a:bodyPr/>
          <a:lstStyle/>
          <a:p>
            <a:r>
              <a:rPr lang="en-US"/>
              <a:t>© Global Implementation Society | </a:t>
            </a:r>
            <a:fld id="{E43EA5E4-3B0D-9446-BB4D-46F73EDD7EDB}" type="slidenum">
              <a:rPr lang="en-US" smtClean="0"/>
              <a:pPr/>
              <a:t>1</a:t>
            </a:fld>
            <a:endParaRPr lang="en-US" dirty="0"/>
          </a:p>
        </p:txBody>
      </p:sp>
    </p:spTree>
    <p:extLst>
      <p:ext uri="{BB962C8B-B14F-4D97-AF65-F5344CB8AC3E}">
        <p14:creationId xmlns:p14="http://schemas.microsoft.com/office/powerpoint/2010/main" val="3202393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DCF7B-FE06-BA4D-A2D9-513FC09C5E0C}"/>
              </a:ext>
            </a:extLst>
          </p:cNvPr>
          <p:cNvSpPr>
            <a:spLocks noGrp="1"/>
          </p:cNvSpPr>
          <p:nvPr>
            <p:ph type="title"/>
          </p:nvPr>
        </p:nvSpPr>
        <p:spPr>
          <a:xfrm>
            <a:off x="838200" y="640080"/>
            <a:ext cx="10515600" cy="1050608"/>
          </a:xfrm>
        </p:spPr>
        <p:txBody>
          <a:bodyPr/>
          <a:lstStyle/>
          <a:p>
            <a:r>
              <a:rPr lang="en-US" dirty="0"/>
              <a:t>Key Findings</a:t>
            </a:r>
          </a:p>
        </p:txBody>
      </p:sp>
      <p:sp>
        <p:nvSpPr>
          <p:cNvPr id="3" name="Content Placeholder 2">
            <a:extLst>
              <a:ext uri="{FF2B5EF4-FFF2-40B4-BE49-F238E27FC236}">
                <a16:creationId xmlns:a16="http://schemas.microsoft.com/office/drawing/2014/main" id="{0B34ACFD-6D8D-B046-87DE-9D1BF59F21A6}"/>
              </a:ext>
            </a:extLst>
          </p:cNvPr>
          <p:cNvSpPr>
            <a:spLocks noGrp="1"/>
          </p:cNvSpPr>
          <p:nvPr>
            <p:ph idx="1"/>
          </p:nvPr>
        </p:nvSpPr>
        <p:spPr>
          <a:xfrm>
            <a:off x="838200" y="1580605"/>
            <a:ext cx="10515600" cy="4596357"/>
          </a:xfrm>
        </p:spPr>
        <p:txBody>
          <a:bodyPr>
            <a:normAutofit fontScale="92500"/>
          </a:bodyPr>
          <a:lstStyle/>
          <a:p>
            <a:pPr marL="0" indent="0">
              <a:buNone/>
            </a:pPr>
            <a:r>
              <a:rPr lang="en-US" dirty="0"/>
              <a:t>Implementation research has clarified the critical role of coaching:</a:t>
            </a:r>
          </a:p>
          <a:p>
            <a:r>
              <a:rPr lang="en-US" dirty="0"/>
              <a:t>Practitioners who have the support of coaches are far more likely to use effective innovations in practice </a:t>
            </a:r>
          </a:p>
          <a:p>
            <a:r>
              <a:rPr lang="en-US" dirty="0"/>
              <a:t>The Joyce and Showers (2002) meta-analysis found an improvement from 5% for training-only to 95% for training-and-coaching.  </a:t>
            </a:r>
          </a:p>
          <a:p>
            <a:r>
              <a:rPr lang="en-US" dirty="0" err="1"/>
              <a:t>Schoenwald</a:t>
            </a:r>
            <a:r>
              <a:rPr lang="en-US" dirty="0"/>
              <a:t>, </a:t>
            </a:r>
            <a:r>
              <a:rPr lang="en-US" dirty="0" err="1"/>
              <a:t>Sheidow</a:t>
            </a:r>
            <a:r>
              <a:rPr lang="en-US" dirty="0"/>
              <a:t>, and Letourneau (2004) found that high fidelity coaching was associated with high fidelity use of the evidence-based program and had a significant impact on program outcomes.  </a:t>
            </a:r>
          </a:p>
          <a:p>
            <a:pPr marL="0" indent="0">
              <a:buNone/>
            </a:pPr>
            <a:r>
              <a:rPr lang="en-US" dirty="0"/>
              <a:t>Thus, coaching is not a title but a set of skills that support best practices and behavior change efforts (Joyce &amp; Showers, 1988; Neufeld &amp; Roper, 2003; </a:t>
            </a:r>
            <a:r>
              <a:rPr lang="en-US" dirty="0" err="1"/>
              <a:t>Stollar</a:t>
            </a:r>
            <a:r>
              <a:rPr lang="en-US" dirty="0"/>
              <a:t> et al., 2008</a:t>
            </a:r>
          </a:p>
          <a:p>
            <a:pPr marL="0" indent="0">
              <a:buNone/>
            </a:pPr>
            <a:endParaRPr lang="en-US" dirty="0"/>
          </a:p>
        </p:txBody>
      </p:sp>
    </p:spTree>
    <p:extLst>
      <p:ext uri="{BB962C8B-B14F-4D97-AF65-F5344CB8AC3E}">
        <p14:creationId xmlns:p14="http://schemas.microsoft.com/office/powerpoint/2010/main" val="1912931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AF56A-D5C7-BB46-B20F-105F9DF9DA0B}"/>
              </a:ext>
            </a:extLst>
          </p:cNvPr>
          <p:cNvSpPr>
            <a:spLocks noGrp="1"/>
          </p:cNvSpPr>
          <p:nvPr>
            <p:ph type="title"/>
          </p:nvPr>
        </p:nvSpPr>
        <p:spPr/>
        <p:txBody>
          <a:bodyPr/>
          <a:lstStyle/>
          <a:p>
            <a:r>
              <a:rPr lang="en-US" dirty="0"/>
              <a:t>Essential Components of Coaching</a:t>
            </a:r>
          </a:p>
        </p:txBody>
      </p:sp>
      <p:sp>
        <p:nvSpPr>
          <p:cNvPr id="4" name="Rectangle 3">
            <a:extLst>
              <a:ext uri="{FF2B5EF4-FFF2-40B4-BE49-F238E27FC236}">
                <a16:creationId xmlns:a16="http://schemas.microsoft.com/office/drawing/2014/main" id="{C1E6033E-DC56-EB4A-A6FF-F5E279E635DF}"/>
              </a:ext>
            </a:extLst>
          </p:cNvPr>
          <p:cNvSpPr/>
          <p:nvPr/>
        </p:nvSpPr>
        <p:spPr>
          <a:xfrm>
            <a:off x="838200" y="1825624"/>
            <a:ext cx="4480560" cy="3600986"/>
          </a:xfrm>
          <a:prstGeom prst="rect">
            <a:avLst/>
          </a:prstGeom>
        </p:spPr>
        <p:txBody>
          <a:bodyPr wrap="square">
            <a:spAutoFit/>
          </a:bodyPr>
          <a:lstStyle/>
          <a:p>
            <a:pPr marL="285750" lvl="0" indent="-285750" eaLnBrk="0" fontAlgn="base" hangingPunct="0">
              <a:spcBef>
                <a:spcPts val="1800"/>
              </a:spcBef>
              <a:spcAft>
                <a:spcPct val="0"/>
              </a:spcAft>
              <a:buFont typeface="Arial" panose="020B0604020202020204" pitchFamily="34" charset="0"/>
              <a:buChar char="•"/>
              <a:tabLst>
                <a:tab pos="228600" algn="l"/>
              </a:tabLst>
            </a:pPr>
            <a:r>
              <a:rPr lang="en-US" altLang="da-DK" sz="2400" dirty="0">
                <a:latin typeface="Optima" panose="02000503060000020004" pitchFamily="2" charset="0"/>
                <a:ea typeface="Calibri" pitchFamily="34" charset="0"/>
                <a:cs typeface="Times New Roman" pitchFamily="18" charset="0"/>
              </a:rPr>
              <a:t>Prompting</a:t>
            </a:r>
          </a:p>
          <a:p>
            <a:pPr marL="285750" lvl="0" indent="-285750" eaLnBrk="0" fontAlgn="base" hangingPunct="0">
              <a:spcBef>
                <a:spcPts val="1800"/>
              </a:spcBef>
              <a:spcAft>
                <a:spcPct val="0"/>
              </a:spcAft>
              <a:buFont typeface="Arial" panose="020B0604020202020204" pitchFamily="34" charset="0"/>
              <a:buChar char="•"/>
              <a:tabLst>
                <a:tab pos="228600" algn="l"/>
              </a:tabLst>
            </a:pPr>
            <a:r>
              <a:rPr lang="en-US" altLang="da-DK" sz="2400" dirty="0">
                <a:latin typeface="Optima" panose="02000503060000020004" pitchFamily="2" charset="0"/>
                <a:ea typeface="Calibri" pitchFamily="34" charset="0"/>
                <a:cs typeface="Times New Roman" pitchFamily="18" charset="0"/>
              </a:rPr>
              <a:t>Scaffolding</a:t>
            </a:r>
          </a:p>
          <a:p>
            <a:pPr marL="285750" lvl="0" indent="-285750" eaLnBrk="0" fontAlgn="base" hangingPunct="0">
              <a:spcBef>
                <a:spcPts val="1800"/>
              </a:spcBef>
              <a:spcAft>
                <a:spcPct val="0"/>
              </a:spcAft>
              <a:buFont typeface="Arial" panose="020B0604020202020204" pitchFamily="34" charset="0"/>
              <a:buChar char="•"/>
              <a:tabLst>
                <a:tab pos="228600" algn="l"/>
              </a:tabLst>
            </a:pPr>
            <a:r>
              <a:rPr lang="en-US" altLang="da-DK" sz="2400" dirty="0">
                <a:latin typeface="Optima" panose="02000503060000020004" pitchFamily="2" charset="0"/>
                <a:ea typeface="Calibri" pitchFamily="34" charset="0"/>
                <a:cs typeface="Times New Roman" pitchFamily="18" charset="0"/>
              </a:rPr>
              <a:t>Delivering performance feedback</a:t>
            </a:r>
          </a:p>
          <a:p>
            <a:pPr marL="285750" lvl="0" indent="-285750" eaLnBrk="0" fontAlgn="base" hangingPunct="0">
              <a:spcBef>
                <a:spcPts val="1800"/>
              </a:spcBef>
              <a:spcAft>
                <a:spcPct val="0"/>
              </a:spcAft>
              <a:buFont typeface="Arial" panose="020B0604020202020204" pitchFamily="34" charset="0"/>
              <a:buChar char="•"/>
              <a:tabLst>
                <a:tab pos="228600" algn="l"/>
              </a:tabLst>
            </a:pPr>
            <a:r>
              <a:rPr lang="en-US" altLang="da-DK" sz="2400" dirty="0">
                <a:latin typeface="Optima" panose="02000503060000020004" pitchFamily="2" charset="0"/>
                <a:ea typeface="Calibri" pitchFamily="34" charset="0"/>
                <a:cs typeface="Times New Roman" pitchFamily="18" charset="0"/>
              </a:rPr>
              <a:t>Using data</a:t>
            </a:r>
          </a:p>
          <a:p>
            <a:pPr marL="285750" lvl="0" indent="-285750" eaLnBrk="0" fontAlgn="base" hangingPunct="0">
              <a:spcBef>
                <a:spcPts val="1800"/>
              </a:spcBef>
              <a:spcAft>
                <a:spcPct val="0"/>
              </a:spcAft>
              <a:buFont typeface="Arial" panose="020B0604020202020204" pitchFamily="34" charset="0"/>
              <a:buChar char="•"/>
              <a:tabLst>
                <a:tab pos="228600" algn="l"/>
              </a:tabLst>
            </a:pPr>
            <a:r>
              <a:rPr lang="en-US" altLang="da-DK" sz="2400" dirty="0">
                <a:latin typeface="Optima" panose="02000503060000020004" pitchFamily="2" charset="0"/>
                <a:ea typeface="Calibri" pitchFamily="34" charset="0"/>
                <a:cs typeface="Times New Roman" pitchFamily="18" charset="0"/>
              </a:rPr>
              <a:t>Creating an enabling and collaborative context </a:t>
            </a:r>
            <a:endParaRPr lang="en-US" altLang="da-DK" sz="2400" dirty="0">
              <a:latin typeface="Optima" panose="02000503060000020004" pitchFamily="2" charset="0"/>
            </a:endParaRPr>
          </a:p>
        </p:txBody>
      </p:sp>
      <p:pic>
        <p:nvPicPr>
          <p:cNvPr id="5" name="Picture 1">
            <a:extLst>
              <a:ext uri="{FF2B5EF4-FFF2-40B4-BE49-F238E27FC236}">
                <a16:creationId xmlns:a16="http://schemas.microsoft.com/office/drawing/2014/main" id="{210A571E-0A25-B145-BDDA-84FDBFA05094}"/>
              </a:ext>
            </a:extLst>
          </p:cNvPr>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bwMode="auto">
          <a:xfrm>
            <a:off x="5603686" y="1690688"/>
            <a:ext cx="5602347" cy="4351338"/>
          </a:xfrm>
          <a:prstGeom prst="rect">
            <a:avLst/>
          </a:prstGeom>
          <a:noFill/>
          <a:ln>
            <a:solidFill>
              <a:sysClr val="windowText" lastClr="000000"/>
            </a:solidFill>
          </a:ln>
        </p:spPr>
      </p:pic>
    </p:spTree>
    <p:extLst>
      <p:ext uri="{BB962C8B-B14F-4D97-AF65-F5344CB8AC3E}">
        <p14:creationId xmlns:p14="http://schemas.microsoft.com/office/powerpoint/2010/main" val="3843750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3E94C-13B4-4A19-9A0F-480F6EBC0765}"/>
              </a:ext>
            </a:extLst>
          </p:cNvPr>
          <p:cNvSpPr>
            <a:spLocks noGrp="1"/>
          </p:cNvSpPr>
          <p:nvPr>
            <p:ph type="title"/>
          </p:nvPr>
        </p:nvSpPr>
        <p:spPr/>
        <p:txBody>
          <a:bodyPr/>
          <a:lstStyle/>
          <a:p>
            <a:r>
              <a:rPr lang="en-US" dirty="0"/>
              <a:t>Copyright</a:t>
            </a:r>
          </a:p>
        </p:txBody>
      </p:sp>
      <p:sp>
        <p:nvSpPr>
          <p:cNvPr id="4" name="Rectangle 1">
            <a:extLst>
              <a:ext uri="{FF2B5EF4-FFF2-40B4-BE49-F238E27FC236}">
                <a16:creationId xmlns:a16="http://schemas.microsoft.com/office/drawing/2014/main" id="{6E808B9F-81F2-4154-ABE5-DA80A2F8A269}"/>
              </a:ext>
            </a:extLst>
          </p:cNvPr>
          <p:cNvSpPr>
            <a:spLocks noGrp="1" noChangeArrowheads="1"/>
          </p:cNvSpPr>
          <p:nvPr>
            <p:ph idx="1"/>
          </p:nvPr>
        </p:nvSpPr>
        <p:spPr bwMode="auto">
          <a:xfrm>
            <a:off x="838200" y="1825625"/>
            <a:ext cx="10515600"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rPr>
              <a:t>This content is licensed under Creative Commons license CC BY-NC-ND, Attribution-</a:t>
            </a:r>
            <a:r>
              <a:rPr kumimoji="0" lang="en-US" altLang="en-US" sz="18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rPr>
              <a:t>NonCommercial</a:t>
            </a:r>
            <a:r>
              <a:rPr kumimoji="0" lang="en-US" altLang="en-US" sz="18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rPr>
              <a:t>-</a:t>
            </a:r>
            <a:r>
              <a:rPr kumimoji="0" lang="en-US" altLang="en-US" sz="18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rPr>
              <a:t>NoDerivs</a:t>
            </a:r>
            <a:r>
              <a:rPr kumimoji="0" lang="en-US" altLang="en-US" sz="18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rPr>
              <a:t> . You are free to share, copy, distribute and transmit the work under the following conditions: Attribution — You must attribute the work in the manner specified by the author or licensor (but not in any way that suggests that they endorse you or your use of the work); Noncommercial — You may not use this work for commercial purposes; No Derivative Works — You may not alter, transform, or build upon this work. Keep the original slide deck with GIS logo intact </a:t>
            </a:r>
            <a:r>
              <a:rPr kumimoji="0" lang="en-US" altLang="en-US" sz="1800" b="1" i="0" u="none" strike="noStrike" kern="0" cap="none" spc="0" normalizeH="0" baseline="0" noProof="0">
                <a:ln>
                  <a:noFill/>
                </a:ln>
                <a:solidFill>
                  <a:schemeClr val="tx1"/>
                </a:solidFill>
                <a:effectLst/>
                <a:uLnTx/>
                <a:uFillTx/>
                <a:latin typeface="Arial" panose="020B0604020202020204" pitchFamily="34" charset="0"/>
                <a:ea typeface="MS PGothic" panose="020B0600070205080204" pitchFamily="34" charset="-128"/>
              </a:rPr>
              <a:t>when using.  </a:t>
            </a:r>
            <a:r>
              <a:rPr kumimoji="0" lang="en-US" altLang="en-US" sz="18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rPr>
              <a:t>Any of the above conditions can be waived if you get permission from the copyright holder (the authors).</a:t>
            </a:r>
          </a:p>
          <a:p>
            <a:pPr marL="0" marR="0" lvl="0" indent="0" defTabSz="914400" eaLnBrk="1" fontAlgn="auto" latinLnBrk="0" hangingPunct="1">
              <a:lnSpc>
                <a:spcPct val="100000"/>
              </a:lnSpc>
              <a:spcBef>
                <a:spcPts val="0"/>
              </a:spcBef>
              <a:spcAft>
                <a:spcPts val="0"/>
              </a:spcAft>
              <a:buClrTx/>
              <a:buSzTx/>
              <a:buFontTx/>
              <a:buNone/>
              <a:tabLst/>
              <a:defRPr/>
            </a:pPr>
            <a:endParaRPr lang="en-US" altLang="en-US" sz="1800" b="1" kern="0" dirty="0"/>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endParaRPr>
          </a:p>
          <a:p>
            <a:pPr marL="0" marR="0" lvl="0" indent="0" defTabSz="914400" eaLnBrk="0" fontAlgn="auto" latinLnBrk="0" hangingPunct="0">
              <a:lnSpc>
                <a:spcPct val="100000"/>
              </a:lnSpc>
              <a:spcBef>
                <a:spcPts val="0"/>
              </a:spcBef>
              <a:spcAft>
                <a:spcPts val="0"/>
              </a:spcAft>
              <a:buClrTx/>
              <a:buSzTx/>
              <a:buFontTx/>
              <a:buNone/>
              <a:tabLst/>
              <a:defRPr/>
            </a:pPr>
            <a:endParaRPr kumimoji="0" lang="en-US" altLang="en-US" sz="1800" b="1" i="0" u="none" strike="noStrike" kern="0" cap="none" spc="0" normalizeH="0" baseline="0" noProof="0" dirty="0">
              <a:ln>
                <a:noFill/>
              </a:ln>
              <a:solidFill>
                <a:srgbClr val="002060"/>
              </a:solidFill>
              <a:effectLst/>
              <a:uLnTx/>
              <a:uFillTx/>
              <a:latin typeface="Arial" panose="020B0604020202020204" pitchFamily="34" charset="0"/>
              <a:ea typeface="MS PGothic" panose="020B0600070205080204" pitchFamily="34"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endParaRPr>
          </a:p>
        </p:txBody>
      </p:sp>
      <p:pic>
        <p:nvPicPr>
          <p:cNvPr id="5" name="Picture 4">
            <a:extLst>
              <a:ext uri="{FF2B5EF4-FFF2-40B4-BE49-F238E27FC236}">
                <a16:creationId xmlns:a16="http://schemas.microsoft.com/office/drawing/2014/main" id="{7383B9B4-D4E3-437B-87AC-E57B19A160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69468" y="4739640"/>
            <a:ext cx="1653064" cy="594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49452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TotalTime>
  <Words>310</Words>
  <Application>Microsoft Macintosh PowerPoint</Application>
  <PresentationFormat>Widescreen</PresentationFormat>
  <Paragraphs>25</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MS PGothic</vt:lpstr>
      <vt:lpstr>Arial</vt:lpstr>
      <vt:lpstr>Calibri</vt:lpstr>
      <vt:lpstr>Optima</vt:lpstr>
      <vt:lpstr>Times New Roman</vt:lpstr>
      <vt:lpstr>Office Theme</vt:lpstr>
      <vt:lpstr>Coaching for Competence and Confidence</vt:lpstr>
      <vt:lpstr>Key Findings</vt:lpstr>
      <vt:lpstr>Essential Components of Coaching</vt:lpstr>
      <vt:lpstr>Copyright</vt:lpstr>
    </vt:vector>
  </TitlesOfParts>
  <Company/>
  <LinksUpToDate>false</LinksUpToDate>
  <SharedDoc>false</SharedDoc>
  <HyperlinksChanged>false</HyperlinksChanged>
  <AppVersion>16.0011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Lyon, Sterling Spring</dc:creator>
  <cp:lastModifiedBy>Lyon, Sterling Spring</cp:lastModifiedBy>
  <cp:revision>22</cp:revision>
  <dcterms:created xsi:type="dcterms:W3CDTF">2018-03-07T16:30:20Z</dcterms:created>
  <dcterms:modified xsi:type="dcterms:W3CDTF">2018-03-15T17:05:10Z</dcterms:modified>
</cp:coreProperties>
</file>